
<file path=[Content_Types].xml><?xml version="1.0" encoding="utf-8"?>
<Types xmlns="http://schemas.openxmlformats.org/package/2006/content-types"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9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7704CE-B988-442A-8408-D4532B09C48D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877900-4D11-4861-B4B7-6EAC711E51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8809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https://pixabay.com/videos/artificial-intelligence-technology-183107/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77900-4D11-4861-B4B7-6EAC711E515B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7352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https://pixabay.com/videos/tech-laptop-artificial-intelligence-183108/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77900-4D11-4861-B4B7-6EAC711E515B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4555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https://www.istockphoto.com/en/video/two-businesswomen-working-together-outdoors-in-city-gm1323234074-408954703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77900-4D11-4861-B4B7-6EAC711E515B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7421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effectLst/>
                <a:latin typeface="gg sans"/>
              </a:rPr>
              <a:t>https://www.istockphoto.com/video/asian-seminar-participants-applauding-listening-to-presenter-on-stage-gm1914234868-554946999?utm_source=pixabay&amp;utm_medium=affiliate&amp;utm_campaign=SRP_video_sponsored&amp;utm_content=https%3A%2F%2Fpixabay.com%2Fvideos%2Fsearch%2Fpress%2520conference%2F&amp;utm_term=press+conferenc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77900-4D11-4861-B4B7-6EAC711E515B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3849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effectLst/>
                <a:latin typeface="gg sans"/>
              </a:rPr>
              <a:t>https://pixabay.com/videos/court-justice-design-animation-3d-1985/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77900-4D11-4861-B4B7-6EAC711E515B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9081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+mj-lt"/>
              <a:buAutoNum type="arabicPeriod" startAt="6"/>
            </a:pPr>
            <a:r>
              <a:rPr lang="en-US" altLang="zh-TW" b="0" i="0" dirty="0">
                <a:effectLst/>
                <a:latin typeface="inherit"/>
              </a:rPr>
              <a:t>https://pixabay.com/videos/search-book-school-learning-5393/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77900-4D11-4861-B4B7-6EAC711E515B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3129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effectLst/>
                <a:latin typeface="gg sans"/>
              </a:rPr>
              <a:t>https://pixabay.com/videos/candles-flame-light-candlelight-112565/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77900-4D11-4861-B4B7-6EAC711E515B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5468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F76C0-DE55-42FA-864C-2B98F97C4139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C082-4A8C-42F3-B6B4-E4F103DE2E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5117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F76C0-DE55-42FA-864C-2B98F97C4139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C082-4A8C-42F3-B6B4-E4F103DE2E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135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F76C0-DE55-42FA-864C-2B98F97C4139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C082-4A8C-42F3-B6B4-E4F103DE2E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3953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F76C0-DE55-42FA-864C-2B98F97C4139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C082-4A8C-42F3-B6B4-E4F103DE2E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3046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F76C0-DE55-42FA-864C-2B98F97C4139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C082-4A8C-42F3-B6B4-E4F103DE2E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3585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F76C0-DE55-42FA-864C-2B98F97C4139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C082-4A8C-42F3-B6B4-E4F103DE2E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1180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F76C0-DE55-42FA-864C-2B98F97C4139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C082-4A8C-42F3-B6B4-E4F103DE2E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9694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F76C0-DE55-42FA-864C-2B98F97C4139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C082-4A8C-42F3-B6B4-E4F103DE2E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4337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F76C0-DE55-42FA-864C-2B98F97C4139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C082-4A8C-42F3-B6B4-E4F103DE2E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8982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F76C0-DE55-42FA-864C-2B98F97C4139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C082-4A8C-42F3-B6B4-E4F103DE2E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633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F76C0-DE55-42FA-864C-2B98F97C4139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C082-4A8C-42F3-B6B4-E4F103DE2E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0806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F76C0-DE55-42FA-864C-2B98F97C4139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8C082-4A8C-42F3-B6B4-E4F103DE2E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6800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183107-870151708_large">
            <a:hlinkClick r:id="" action="ppaction://media"/>
            <a:extLst>
              <a:ext uri="{FF2B5EF4-FFF2-40B4-BE49-F238E27FC236}">
                <a16:creationId xmlns:a16="http://schemas.microsoft.com/office/drawing/2014/main" id="{7E17353F-548B-9B55-4E90-6551521CA3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1F2B54E-08EA-881A-BEBC-E4515A8E1E2F}"/>
              </a:ext>
            </a:extLst>
          </p:cNvPr>
          <p:cNvSpPr txBox="1"/>
          <p:nvPr/>
        </p:nvSpPr>
        <p:spPr>
          <a:xfrm>
            <a:off x="595745" y="602880"/>
            <a:ext cx="337817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>
                <a:solidFill>
                  <a:schemeClr val="bg1"/>
                </a:solidFill>
              </a:rPr>
              <a:t>1.</a:t>
            </a:r>
            <a:r>
              <a:rPr lang="zh-TW" altLang="en-US" sz="6000" b="0" i="0" dirty="0">
                <a:solidFill>
                  <a:schemeClr val="bg1"/>
                </a:solidFill>
                <a:effectLst/>
                <a:latin typeface="inherit"/>
              </a:rPr>
              <a:t>目標</a:t>
            </a: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782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1329A-F91D-E2CA-D06B-5EA7FE18B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83108-870151713_large">
            <a:hlinkClick r:id="" action="ppaction://media"/>
            <a:extLst>
              <a:ext uri="{FF2B5EF4-FFF2-40B4-BE49-F238E27FC236}">
                <a16:creationId xmlns:a16="http://schemas.microsoft.com/office/drawing/2014/main" id="{B91068C3-9BA4-F5A9-2CA0-CC5F6B215C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E32427C-8DA5-6834-A320-3422392DE861}"/>
              </a:ext>
            </a:extLst>
          </p:cNvPr>
          <p:cNvSpPr txBox="1"/>
          <p:nvPr/>
        </p:nvSpPr>
        <p:spPr>
          <a:xfrm>
            <a:off x="570368" y="561317"/>
            <a:ext cx="34474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>
                <a:solidFill>
                  <a:schemeClr val="bg1"/>
                </a:solidFill>
              </a:rPr>
              <a:t>2.</a:t>
            </a:r>
            <a:r>
              <a:rPr lang="zh-TW" altLang="en-US" sz="6000" dirty="0">
                <a:solidFill>
                  <a:schemeClr val="bg1"/>
                </a:solidFill>
              </a:rPr>
              <a:t>阻礙</a:t>
            </a:r>
            <a:endParaRPr lang="zh-TW" altLang="en-US" sz="6000" b="0" i="0" dirty="0">
              <a:solidFill>
                <a:schemeClr val="bg1"/>
              </a:solidFill>
              <a:effectLst/>
              <a:latin typeface="inherit"/>
            </a:endParaRPr>
          </a:p>
          <a:p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136273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7C163-2FA7-EA45-085E-03BE5F470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stockphoto-1323234074-640_adpp_is">
            <a:hlinkClick r:id="" action="ppaction://media"/>
            <a:extLst>
              <a:ext uri="{FF2B5EF4-FFF2-40B4-BE49-F238E27FC236}">
                <a16:creationId xmlns:a16="http://schemas.microsoft.com/office/drawing/2014/main" id="{86F41558-C98B-66DE-DD31-199BE7C37C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FF5292C1-6FCC-5333-EAD8-62A369E653C1}"/>
              </a:ext>
            </a:extLst>
          </p:cNvPr>
          <p:cNvSpPr txBox="1"/>
          <p:nvPr/>
        </p:nvSpPr>
        <p:spPr>
          <a:xfrm>
            <a:off x="531411" y="721124"/>
            <a:ext cx="25711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>
                <a:solidFill>
                  <a:schemeClr val="bg1"/>
                </a:solidFill>
              </a:rPr>
              <a:t>3.</a:t>
            </a:r>
            <a:r>
              <a:rPr lang="zh-TW" altLang="en-US" sz="6000" dirty="0">
                <a:solidFill>
                  <a:schemeClr val="bg1"/>
                </a:solidFill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1387346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E0523D0-90E2-E866-62FB-88D8632316DE}"/>
              </a:ext>
            </a:extLst>
          </p:cNvPr>
          <p:cNvSpPr txBox="1"/>
          <p:nvPr/>
        </p:nvSpPr>
        <p:spPr>
          <a:xfrm>
            <a:off x="669956" y="651852"/>
            <a:ext cx="25711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>
                <a:solidFill>
                  <a:schemeClr val="bg1"/>
                </a:solidFill>
              </a:rPr>
              <a:t>4.</a:t>
            </a:r>
            <a:r>
              <a:rPr lang="zh-TW" altLang="en-US" sz="6000" dirty="0">
                <a:solidFill>
                  <a:schemeClr val="bg1"/>
                </a:solidFill>
              </a:rPr>
              <a:t>結果</a:t>
            </a:r>
          </a:p>
        </p:txBody>
      </p:sp>
      <p:pic>
        <p:nvPicPr>
          <p:cNvPr id="2" name="istockphoto-1914234868-640_adpp_is">
            <a:hlinkClick r:id="" action="ppaction://media"/>
            <a:extLst>
              <a:ext uri="{FF2B5EF4-FFF2-40B4-BE49-F238E27FC236}">
                <a16:creationId xmlns:a16="http://schemas.microsoft.com/office/drawing/2014/main" id="{3199559A-03BF-7C5E-4952-92CBF2B388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01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7F5BB-65B4-B976-A665-732A4CED0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1985-153608288_large">
            <a:hlinkClick r:id="" action="ppaction://media"/>
            <a:extLst>
              <a:ext uri="{FF2B5EF4-FFF2-40B4-BE49-F238E27FC236}">
                <a16:creationId xmlns:a16="http://schemas.microsoft.com/office/drawing/2014/main" id="{56DD811F-A5AA-2386-0FF3-A45C08C408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98150" y="0"/>
            <a:ext cx="12390149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DCD14B4F-6D99-4623-4706-0214D921DA15}"/>
              </a:ext>
            </a:extLst>
          </p:cNvPr>
          <p:cNvSpPr txBox="1"/>
          <p:nvPr/>
        </p:nvSpPr>
        <p:spPr>
          <a:xfrm>
            <a:off x="733330" y="688066"/>
            <a:ext cx="25711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>
                <a:solidFill>
                  <a:schemeClr val="bg1"/>
                </a:solidFill>
              </a:rPr>
              <a:t>5.</a:t>
            </a:r>
            <a:r>
              <a:rPr lang="zh-TW" altLang="en-US" sz="6000" dirty="0">
                <a:solidFill>
                  <a:schemeClr val="bg1"/>
                </a:solidFill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34274522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393-183629118_medium">
            <a:hlinkClick r:id="" action="ppaction://media"/>
            <a:extLst>
              <a:ext uri="{FF2B5EF4-FFF2-40B4-BE49-F238E27FC236}">
                <a16:creationId xmlns:a16="http://schemas.microsoft.com/office/drawing/2014/main" id="{6C098ABC-EBDD-93D0-E8E3-EAFA697C0F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EFE7E344-C729-EB8F-6CF9-8D649087EB1E}"/>
              </a:ext>
            </a:extLst>
          </p:cNvPr>
          <p:cNvSpPr txBox="1"/>
          <p:nvPr/>
        </p:nvSpPr>
        <p:spPr>
          <a:xfrm>
            <a:off x="761039" y="729629"/>
            <a:ext cx="25711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>
                <a:solidFill>
                  <a:schemeClr val="bg1"/>
                </a:solidFill>
              </a:rPr>
              <a:t>6.</a:t>
            </a:r>
            <a:r>
              <a:rPr lang="zh-TW" altLang="en-US" sz="6000" dirty="0">
                <a:solidFill>
                  <a:schemeClr val="bg1"/>
                </a:solidFill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2667945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6AEE6-DBC4-211D-1328-B6EAD669F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C3D989A6-7D67-A9A7-D5F8-7AE7C4C4A05A}"/>
              </a:ext>
            </a:extLst>
          </p:cNvPr>
          <p:cNvSpPr txBox="1"/>
          <p:nvPr/>
        </p:nvSpPr>
        <p:spPr>
          <a:xfrm>
            <a:off x="432783" y="679012"/>
            <a:ext cx="25711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>
                <a:solidFill>
                  <a:schemeClr val="bg1"/>
                </a:solidFill>
              </a:rPr>
              <a:t>7.</a:t>
            </a:r>
            <a:r>
              <a:rPr lang="zh-TW" altLang="en-US" sz="6000" dirty="0">
                <a:solidFill>
                  <a:schemeClr val="bg1"/>
                </a:solidFill>
              </a:rPr>
              <a:t>結局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2167A2E-569A-17E5-4AC5-5188DC9E6D5C}"/>
              </a:ext>
            </a:extLst>
          </p:cNvPr>
          <p:cNvSpPr txBox="1"/>
          <p:nvPr/>
        </p:nvSpPr>
        <p:spPr>
          <a:xfrm>
            <a:off x="3131127" y="679012"/>
            <a:ext cx="4725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檔案太大傳不到</a:t>
            </a:r>
            <a:r>
              <a:rPr lang="en-US" altLang="zh-TW" dirty="0" err="1"/>
              <a:t>github</a:t>
            </a:r>
            <a:r>
              <a:rPr lang="zh-TW" altLang="en-US" dirty="0"/>
              <a:t>，所以把最後一張刪掉</a:t>
            </a:r>
          </a:p>
        </p:txBody>
      </p:sp>
    </p:spTree>
    <p:extLst>
      <p:ext uri="{BB962C8B-B14F-4D97-AF65-F5344CB8AC3E}">
        <p14:creationId xmlns:p14="http://schemas.microsoft.com/office/powerpoint/2010/main" val="244649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119</TotalTime>
  <Words>170</Words>
  <Application>Microsoft Office PowerPoint</Application>
  <PresentationFormat>寬螢幕</PresentationFormat>
  <Paragraphs>22</Paragraphs>
  <Slides>7</Slides>
  <Notes>7</Notes>
  <HiddenSlides>0</HiddenSlides>
  <MMClips>6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3" baseType="lpstr">
      <vt:lpstr>gg sans</vt:lpstr>
      <vt:lpstr>inherit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新義 陳</dc:creator>
  <cp:lastModifiedBy>新義 陳</cp:lastModifiedBy>
  <cp:revision>10</cp:revision>
  <dcterms:created xsi:type="dcterms:W3CDTF">2024-10-22T02:24:17Z</dcterms:created>
  <dcterms:modified xsi:type="dcterms:W3CDTF">2024-10-24T04:07:05Z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27103801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S10.3.0</vt:lpwstr>
  </property>
</Properties>
</file>